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78" r:id="rId2"/>
    <p:sldId id="268" r:id="rId3"/>
    <p:sldId id="271" r:id="rId4"/>
    <p:sldId id="272" r:id="rId5"/>
    <p:sldId id="273" r:id="rId6"/>
    <p:sldId id="286" r:id="rId7"/>
    <p:sldId id="287" r:id="rId8"/>
    <p:sldId id="281" r:id="rId9"/>
    <p:sldId id="282" r:id="rId10"/>
    <p:sldId id="283" r:id="rId11"/>
    <p:sldId id="284" r:id="rId12"/>
    <p:sldId id="280" r:id="rId13"/>
    <p:sldId id="258" r:id="rId14"/>
    <p:sldId id="25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DB53-E7E6-4834-950C-74D603575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D3A68-15CB-49A7-BE02-2DE02DBE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A3D5-F556-430D-AFF7-14A1CF93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5CFF8-4ADE-42C2-A22E-69AD2DE3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74AC-3A23-471D-993E-175F6C58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8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7846-7F12-4364-B9E7-849D81C9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68A9E-F46B-4F08-83E9-40B30BDEF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E1214-2236-4A1C-BC21-BD422A02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A3479-D623-41AF-A905-5880FE1A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ACFA-A615-476A-A576-BAF0B7E0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2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1D6F5-95E7-4625-9F95-EA07C380A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B29F5-C2E1-4B1B-8009-C6D916AA5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74DF-CAA7-42A6-ACC5-ACE193B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A0C6-9531-4FEB-AB71-EF326BCB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7DA5C-AE84-43EC-9949-6E90BF61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5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5361-A2AE-4601-8E7A-AE25D4D6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DA06-8F8A-422E-BCBF-6110495D6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FAC0-6AA9-424D-B7F5-207733DF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133E-B63E-4E9F-82D1-01A1AF18C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CFB05-A8FC-41BF-AAD7-BF88F44E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0A14-CD44-4F61-9CD1-4800575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59A5-3800-47D0-B6C2-F8A60E4D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F2DA1-33CB-4FB4-A0E1-204F3A3B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5717-BFF0-41C7-B936-97DF4176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A144F-EE77-4CE9-BBE4-C25E022F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6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EB22-CDBB-49AF-B7B4-3EE614F0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E895E-EFDD-4794-B180-0B1546197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2C7EC-F3EF-43B3-BB6B-4BFBD1FD4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CF0EC-E8A5-4D56-93F8-61F8450A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C70A4-5D30-4B53-ADB1-65F150D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82D51-4E67-4EDE-B2DA-CF9B4D7F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3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6061-602D-425C-A81C-7A144D56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71E4D-DB0F-4BD2-B0E7-9E5FA559E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E6730-1127-4D19-835C-881D1244A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6C759-827E-44D7-8DEC-2BB4B9A39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D5412-C179-4F3C-8C29-6EBA7088A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69A3A3-51C6-48D3-A52F-64FCAC8F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CEC0D-AB80-4471-AE4E-230BB07C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79B24-7A25-40B5-8BB8-E1ACADA1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F290-145B-48DC-BE1C-B66303A7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C81A8-A832-4568-8D24-0996FE64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29D8-2E33-4E12-854B-31E68F1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92567-07EF-4EEF-A739-1B26363B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AEAA0-499A-40B3-AE05-9B8754C1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EA4ED-4F29-4BC9-A0F4-885495DB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AB57E-0AC5-421F-B0A8-2EC03AE7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0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894C-E9D5-4DB5-9A9D-8BE67D1F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2BA97-E3F9-4E44-8977-83F0A82A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C240F-6C58-4D96-A483-3E220298A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E95F1-8694-424F-A93F-9BD29BA2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E2835-6CFA-4518-909D-F814C71D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3DF59-C502-44FA-BA7F-F7CBD41C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F8F-2A01-4819-BD89-E55442E8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91C-C5A2-4861-B39B-ECE6E7FD5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74007-1A05-427D-99A3-243B6339B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60FCE-7AD7-4CED-83FF-F4A6783F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FE99-FC7C-4820-B913-A0583775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7D988-4F1E-4951-A2D8-FC62C759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2A587-6BE2-4C08-BD86-4785461C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E05E1-5900-4434-8E67-A7A58387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E1CA-5460-4F58-B82B-AC0FB7CC6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A4473-96D3-4B75-A108-4929980AC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BF89D-1E49-4A35-9746-09A47D88C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4461-7B05-4566-A666-E38C31B54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973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Blog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35B17B65-0A80-4262-830E-F8DFF57E0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30" y="1111905"/>
            <a:ext cx="9958176" cy="5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Connect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ACCF51-A845-4173-91A4-F4FBEC4B2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4" y="1111905"/>
            <a:ext cx="9966812" cy="36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4461-7B05-4566-A666-E38C31B54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638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33A36-791A-4FA8-8663-39E1EBAC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2008E-9F14-402D-9C6D-73E34258E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10576561" cy="2387600"/>
          </a:xfrm>
        </p:spPr>
        <p:txBody>
          <a:bodyPr>
            <a:normAutofit/>
          </a:bodyPr>
          <a:lstStyle/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A155-9975-4D96-9DCC-C34A62FB7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>
            <a:normAutofit/>
          </a:bodyPr>
          <a:lstStyle/>
          <a:p>
            <a:r>
              <a:rPr lang="en-US" b="0" i="1" dirty="0">
                <a:solidFill>
                  <a:srgbClr val="FF0000"/>
                </a:solidFill>
                <a:effectLst/>
                <a:latin typeface="LatoWeb"/>
              </a:rPr>
              <a:t>An overview/sitemap of all the pages on your website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5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33A36-791A-4FA8-8663-39E1EBAC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2008E-9F14-402D-9C6D-73E34258E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>
            <a:normAutofit/>
          </a:bodyPr>
          <a:lstStyle/>
          <a:p>
            <a:endParaRPr lang="en-AU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A155-9975-4D96-9DCC-C34A62FB7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Wireframes or mockups of the pages of your website</a:t>
            </a:r>
            <a:endParaRPr lang="en-AU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0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33A36-791A-4FA8-8663-39E1EBAC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3059148-BE4C-4D16-A594-8F8900E4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22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Calibri Light" panose="020F0302020204030204" pitchFamily="34" charset="0"/>
              </a:rPr>
              <a:t>Portfolio</a:t>
            </a:r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 Home Page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1F2E-4F0C-4446-97F2-592B5B8D6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5" y="1014229"/>
            <a:ext cx="1223958" cy="559430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A91875-8F98-405D-BCB1-56FCF5C60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5" y="1010769"/>
            <a:ext cx="2208433" cy="5597763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6" name="Picture 5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78B88F86-3150-4157-B0A7-38209D3CA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61" y="1018051"/>
            <a:ext cx="6501433" cy="5593941"/>
          </a:xfrm>
          <a:prstGeom prst="rect">
            <a:avLst/>
          </a:prstGeom>
          <a:effectLst>
            <a:glow rad="1270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1599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Experience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7C980-A509-42AF-9593-207E74A36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30"/>
          <a:stretch/>
        </p:blipFill>
        <p:spPr>
          <a:xfrm>
            <a:off x="507994" y="1010769"/>
            <a:ext cx="1223958" cy="560122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9" name="Picture 8" descr="A picture containing text, black, battery, plaque&#10;&#10;Description automatically generated">
            <a:extLst>
              <a:ext uri="{FF2B5EF4-FFF2-40B4-BE49-F238E27FC236}">
                <a16:creationId xmlns:a16="http://schemas.microsoft.com/office/drawing/2014/main" id="{480233EB-5F07-4CC3-A85B-8E4CF646BB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8"/>
          <a:stretch/>
        </p:blipFill>
        <p:spPr>
          <a:xfrm>
            <a:off x="2525574" y="1018051"/>
            <a:ext cx="2208433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68C2B4C-1A24-454F-9BB5-B8C1D2D1A8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9"/>
          <a:stretch/>
        </p:blipFill>
        <p:spPr>
          <a:xfrm>
            <a:off x="5292460" y="1018051"/>
            <a:ext cx="6501432" cy="5597763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7407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Blog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49EF4E6-9D15-4994-89E5-531EC771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26"/>
          <a:stretch/>
        </p:blipFill>
        <p:spPr>
          <a:xfrm>
            <a:off x="5292457" y="1018051"/>
            <a:ext cx="6501431" cy="559048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E4583-0C1A-432D-B871-FDB7443508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4"/>
          <a:stretch/>
        </p:blipFill>
        <p:spPr>
          <a:xfrm>
            <a:off x="2525570" y="1018051"/>
            <a:ext cx="2208433" cy="559048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32290B-988A-4675-8D98-5F45A35D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38"/>
          <a:stretch/>
        </p:blipFill>
        <p:spPr>
          <a:xfrm>
            <a:off x="507990" y="1010769"/>
            <a:ext cx="1223958" cy="5605045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5299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Portfolio Connect Page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A screenshot of a person&#10;&#10;Description automatically generated with medium confidence">
            <a:extLst>
              <a:ext uri="{FF2B5EF4-FFF2-40B4-BE49-F238E27FC236}">
                <a16:creationId xmlns:a16="http://schemas.microsoft.com/office/drawing/2014/main" id="{27C3821E-65B8-4639-A3DB-A83B2837C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4" y="1010769"/>
            <a:ext cx="1230151" cy="4317011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5EBF470-8541-4126-A63C-FD66EEA1F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2" y="1010769"/>
            <a:ext cx="2208433" cy="3427672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D09A9BA1-5EC1-4ABA-8753-0A24C42D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58" y="1010769"/>
            <a:ext cx="6501432" cy="3657056"/>
          </a:xfrm>
          <a:prstGeom prst="rect">
            <a:avLst/>
          </a:prstGeom>
          <a:effectLst>
            <a:glow rad="139700">
              <a:schemeClr val="accent5">
                <a:satMod val="1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998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Design process and decisions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9EFFE-2888-4080-A919-E1427136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page was to have a minimalist feel to it. </a:t>
            </a:r>
          </a:p>
          <a:p>
            <a:r>
              <a:rPr lang="en-AU" dirty="0">
                <a:solidFill>
                  <a:schemeClr val="bg1"/>
                </a:solidFill>
              </a:rPr>
              <a:t>Inspiration was taken from Youi insurance and Balter Brewery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7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33375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Inspirations</a:t>
            </a:r>
            <a:endParaRPr lang="en-AU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20A3DA-128A-48FC-8DA1-8B5204B94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6" y="3488732"/>
            <a:ext cx="6917700" cy="320664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49FAB6-5A2B-4660-BE68-BA291C72D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" y="134050"/>
            <a:ext cx="6917551" cy="32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cs typeface="Arial" panose="020B0604020202020204" pitchFamily="34" charset="0"/>
              </a:rPr>
              <a:t>Wireframe of Home Page</a:t>
            </a:r>
            <a:endParaRPr lang="en-AU" sz="4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C0CD2F-9044-46E1-99EB-F3A1D0DF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4" y="1017690"/>
            <a:ext cx="9949024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1D5-62C8-4157-9110-F4A35402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7334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Wireframe of </a:t>
            </a:r>
            <a:r>
              <a:rPr lang="en-US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Experience</a:t>
            </a:r>
            <a:r>
              <a:rPr lang="en-US" sz="4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Page</a:t>
            </a:r>
            <a:endParaRPr lang="en-AU" sz="44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60D84C1-1D87-4ADF-9848-D43DBDB6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66" y="1106745"/>
            <a:ext cx="9969839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9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1071</TotalTime>
  <Words>73</Words>
  <Application>Microsoft Office PowerPoint</Application>
  <PresentationFormat>Widescreen</PresentationFormat>
  <Paragraphs>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LatoWeb</vt:lpstr>
      <vt:lpstr>Office Theme</vt:lpstr>
      <vt:lpstr>PowerPoint Presentation</vt:lpstr>
      <vt:lpstr>Portfolio Home Page</vt:lpstr>
      <vt:lpstr>Portfolio Experience Page</vt:lpstr>
      <vt:lpstr>Portfolio Blog Page</vt:lpstr>
      <vt:lpstr>Portfolio Connect Page</vt:lpstr>
      <vt:lpstr>Design process and decisions</vt:lpstr>
      <vt:lpstr>Inspirations</vt:lpstr>
      <vt:lpstr>Wireframe of Home Page</vt:lpstr>
      <vt:lpstr>Wireframe of Experience Page</vt:lpstr>
      <vt:lpstr>Wireframe of Blog Page</vt:lpstr>
      <vt:lpstr>Wireframe of Connect Page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Parkin</dc:creator>
  <cp:lastModifiedBy>Samuel Parkin</cp:lastModifiedBy>
  <cp:revision>15</cp:revision>
  <dcterms:created xsi:type="dcterms:W3CDTF">2021-06-08T04:24:53Z</dcterms:created>
  <dcterms:modified xsi:type="dcterms:W3CDTF">2021-06-09T23:01:30Z</dcterms:modified>
</cp:coreProperties>
</file>